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09480" y="273600"/>
            <a:ext cx="10972440" cy="1144800"/>
          </a:xfrm>
          <a:prstGeom prst="rect">
            <a:avLst/>
          </a:prstGeom>
        </p:spPr>
        <p:txBody>
          <a:bodyPr lIns="0" rIns="0" tIns="0" bIns="0" anchor="ctr"/>
          <a:p>
            <a:pPr algn="ctr"/>
            <a:endParaRPr lang="es-ES" sz="4400" spc="-1" strike="noStrike">
              <a:solidFill>
                <a:srgbClr val="000000"/>
              </a:solidFill>
              <a:uFill>
                <a:solidFill>
                  <a:srgbClr val="ffffff"/>
                </a:solidFill>
              </a:uFill>
              <a:latin typeface="Arial"/>
            </a:endParaRPr>
          </a:p>
        </p:txBody>
      </p:sp>
      <p:sp>
        <p:nvSpPr>
          <p:cNvPr id="25" name="PlaceHolder 2"/>
          <p:cNvSpPr>
            <a:spLocks noGrp="1"/>
          </p:cNvSpPr>
          <p:nvPr>
            <p:ph type="body"/>
          </p:nvPr>
        </p:nvSpPr>
        <p:spPr>
          <a:xfrm>
            <a:off x="609480" y="1604520"/>
            <a:ext cx="1097244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26" name="PlaceHolder 3"/>
          <p:cNvSpPr>
            <a:spLocks noGrp="1"/>
          </p:cNvSpPr>
          <p:nvPr>
            <p:ph type="body"/>
          </p:nvPr>
        </p:nvSpPr>
        <p:spPr>
          <a:xfrm>
            <a:off x="609480" y="3682080"/>
            <a:ext cx="1097244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73600"/>
            <a:ext cx="10972440" cy="1144800"/>
          </a:xfrm>
          <a:prstGeom prst="rect">
            <a:avLst/>
          </a:prstGeom>
        </p:spPr>
        <p:txBody>
          <a:bodyPr lIns="0" rIns="0" tIns="0" bIns="0" anchor="ctr"/>
          <a:p>
            <a:pPr algn="ctr"/>
            <a:endParaRPr lang="es-ES" sz="4400" spc="-1" strike="noStrike">
              <a:solidFill>
                <a:srgbClr val="000000"/>
              </a:solidFill>
              <a:uFill>
                <a:solidFill>
                  <a:srgbClr val="ffffff"/>
                </a:solidFill>
              </a:uFill>
              <a:latin typeface="Arial"/>
            </a:endParaRPr>
          </a:p>
        </p:txBody>
      </p:sp>
      <p:sp>
        <p:nvSpPr>
          <p:cNvPr id="28" name="PlaceHolder 2"/>
          <p:cNvSpPr>
            <a:spLocks noGrp="1"/>
          </p:cNvSpPr>
          <p:nvPr>
            <p:ph type="body"/>
          </p:nvPr>
        </p:nvSpPr>
        <p:spPr>
          <a:xfrm>
            <a:off x="609480" y="1604520"/>
            <a:ext cx="535428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29" name="PlaceHolder 3"/>
          <p:cNvSpPr>
            <a:spLocks noGrp="1"/>
          </p:cNvSpPr>
          <p:nvPr>
            <p:ph type="body"/>
          </p:nvPr>
        </p:nvSpPr>
        <p:spPr>
          <a:xfrm>
            <a:off x="6231960" y="1604520"/>
            <a:ext cx="535428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30" name="PlaceHolder 4"/>
          <p:cNvSpPr>
            <a:spLocks noGrp="1"/>
          </p:cNvSpPr>
          <p:nvPr>
            <p:ph type="body"/>
          </p:nvPr>
        </p:nvSpPr>
        <p:spPr>
          <a:xfrm>
            <a:off x="6231960" y="3682080"/>
            <a:ext cx="535428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31" name="PlaceHolder 5"/>
          <p:cNvSpPr>
            <a:spLocks noGrp="1"/>
          </p:cNvSpPr>
          <p:nvPr>
            <p:ph type="body"/>
          </p:nvPr>
        </p:nvSpPr>
        <p:spPr>
          <a:xfrm>
            <a:off x="609480" y="3682080"/>
            <a:ext cx="535428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609480" y="273600"/>
            <a:ext cx="10972440" cy="1144800"/>
          </a:xfrm>
          <a:prstGeom prst="rect">
            <a:avLst/>
          </a:prstGeom>
        </p:spPr>
        <p:txBody>
          <a:bodyPr lIns="0" rIns="0" tIns="0" bIns="0" anchor="ctr"/>
          <a:p>
            <a:pPr algn="ctr"/>
            <a:endParaRPr lang="es-ES" sz="4400" spc="-1" strike="noStrike">
              <a:solidFill>
                <a:srgbClr val="000000"/>
              </a:solidFill>
              <a:uFill>
                <a:solidFill>
                  <a:srgbClr val="ffffff"/>
                </a:solidFill>
              </a:uFill>
              <a:latin typeface="Arial"/>
            </a:endParaRPr>
          </a:p>
        </p:txBody>
      </p:sp>
      <p:sp>
        <p:nvSpPr>
          <p:cNvPr id="33" name="PlaceHolder 2"/>
          <p:cNvSpPr>
            <a:spLocks noGrp="1"/>
          </p:cNvSpPr>
          <p:nvPr>
            <p:ph type="body"/>
          </p:nvPr>
        </p:nvSpPr>
        <p:spPr>
          <a:xfrm>
            <a:off x="609480" y="1604520"/>
            <a:ext cx="10972440" cy="397728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34" name="PlaceHolder 3"/>
          <p:cNvSpPr>
            <a:spLocks noGrp="1"/>
          </p:cNvSpPr>
          <p:nvPr>
            <p:ph type="body"/>
          </p:nvPr>
        </p:nvSpPr>
        <p:spPr>
          <a:xfrm>
            <a:off x="609480" y="1604520"/>
            <a:ext cx="10972440" cy="397728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pic>
        <p:nvPicPr>
          <p:cNvPr id="35" name="" descr=""/>
          <p:cNvPicPr/>
          <p:nvPr/>
        </p:nvPicPr>
        <p:blipFill>
          <a:blip r:embed="rId2"/>
          <a:stretch/>
        </p:blipFill>
        <p:spPr>
          <a:xfrm>
            <a:off x="3602880" y="1604520"/>
            <a:ext cx="4984920" cy="3977280"/>
          </a:xfrm>
          <a:prstGeom prst="rect">
            <a:avLst/>
          </a:prstGeom>
          <a:ln>
            <a:noFill/>
          </a:ln>
        </p:spPr>
      </p:pic>
      <p:pic>
        <p:nvPicPr>
          <p:cNvPr id="36" name="" descr=""/>
          <p:cNvPicPr/>
          <p:nvPr/>
        </p:nvPicPr>
        <p:blipFill>
          <a:blip r:embed="rId3"/>
          <a:stretch/>
        </p:blipFill>
        <p:spPr>
          <a:xfrm>
            <a:off x="360288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9" name="PlaceHolder 1"/>
          <p:cNvSpPr>
            <a:spLocks noGrp="1"/>
          </p:cNvSpPr>
          <p:nvPr>
            <p:ph type="title"/>
          </p:nvPr>
        </p:nvSpPr>
        <p:spPr>
          <a:xfrm>
            <a:off x="609480" y="273600"/>
            <a:ext cx="10972440" cy="1144800"/>
          </a:xfrm>
          <a:prstGeom prst="rect">
            <a:avLst/>
          </a:prstGeom>
        </p:spPr>
        <p:txBody>
          <a:bodyPr lIns="0" rIns="0" tIns="0" bIns="0" anchor="ctr"/>
          <a:p>
            <a:pPr algn="ctr"/>
            <a:endParaRPr lang="es-ES" sz="4400" spc="-1" strike="noStrike">
              <a:solidFill>
                <a:srgbClr val="000000"/>
              </a:solidFill>
              <a:uFill>
                <a:solidFill>
                  <a:srgbClr val="ffffff"/>
                </a:solidFill>
              </a:uFill>
              <a:latin typeface="Arial"/>
            </a:endParaRPr>
          </a:p>
        </p:txBody>
      </p:sp>
      <p:sp>
        <p:nvSpPr>
          <p:cNvPr id="40" name="PlaceHolder 2"/>
          <p:cNvSpPr>
            <a:spLocks noGrp="1"/>
          </p:cNvSpPr>
          <p:nvPr>
            <p:ph type="subTitle"/>
          </p:nvPr>
        </p:nvSpPr>
        <p:spPr>
          <a:xfrm>
            <a:off x="609480" y="1604520"/>
            <a:ext cx="10972440" cy="3977280"/>
          </a:xfrm>
          <a:prstGeom prst="rect">
            <a:avLst/>
          </a:prstGeom>
        </p:spPr>
        <p:txBody>
          <a:bodyPr lIns="0" rIns="0" tIns="0" bIns="0" anchor="ctr"/>
          <a:p>
            <a:pPr algn="ctr"/>
            <a:endParaRPr lang="es-E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609480" y="273600"/>
            <a:ext cx="10972440" cy="1144800"/>
          </a:xfrm>
          <a:prstGeom prst="rect">
            <a:avLst/>
          </a:prstGeom>
        </p:spPr>
        <p:txBody>
          <a:bodyPr lIns="0" rIns="0" tIns="0" bIns="0" anchor="ctr"/>
          <a:p>
            <a:pPr algn="ctr"/>
            <a:endParaRPr lang="es-ES" sz="4400" spc="-1" strike="noStrike">
              <a:solidFill>
                <a:srgbClr val="000000"/>
              </a:solidFill>
              <a:uFill>
                <a:solidFill>
                  <a:srgbClr val="ffffff"/>
                </a:solidFill>
              </a:uFill>
              <a:latin typeface="Arial"/>
            </a:endParaRPr>
          </a:p>
        </p:txBody>
      </p:sp>
      <p:sp>
        <p:nvSpPr>
          <p:cNvPr id="42" name="PlaceHolder 2"/>
          <p:cNvSpPr>
            <a:spLocks noGrp="1"/>
          </p:cNvSpPr>
          <p:nvPr>
            <p:ph type="body"/>
          </p:nvPr>
        </p:nvSpPr>
        <p:spPr>
          <a:xfrm>
            <a:off x="609480" y="1604520"/>
            <a:ext cx="10972440" cy="397728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609480" y="273600"/>
            <a:ext cx="10972440" cy="1144800"/>
          </a:xfrm>
          <a:prstGeom prst="rect">
            <a:avLst/>
          </a:prstGeom>
        </p:spPr>
        <p:txBody>
          <a:bodyPr lIns="0" rIns="0" tIns="0" bIns="0" anchor="ctr"/>
          <a:p>
            <a:pPr algn="ctr"/>
            <a:endParaRPr lang="es-ES" sz="4400" spc="-1" strike="noStrike">
              <a:solidFill>
                <a:srgbClr val="000000"/>
              </a:solidFill>
              <a:uFill>
                <a:solidFill>
                  <a:srgbClr val="ffffff"/>
                </a:solidFill>
              </a:uFill>
              <a:latin typeface="Arial"/>
            </a:endParaRPr>
          </a:p>
        </p:txBody>
      </p:sp>
      <p:sp>
        <p:nvSpPr>
          <p:cNvPr id="44" name="PlaceHolder 2"/>
          <p:cNvSpPr>
            <a:spLocks noGrp="1"/>
          </p:cNvSpPr>
          <p:nvPr>
            <p:ph type="body"/>
          </p:nvPr>
        </p:nvSpPr>
        <p:spPr>
          <a:xfrm>
            <a:off x="609480" y="1604520"/>
            <a:ext cx="5354280" cy="397728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45" name="PlaceHolder 3"/>
          <p:cNvSpPr>
            <a:spLocks noGrp="1"/>
          </p:cNvSpPr>
          <p:nvPr>
            <p:ph type="body"/>
          </p:nvPr>
        </p:nvSpPr>
        <p:spPr>
          <a:xfrm>
            <a:off x="6231960" y="1604520"/>
            <a:ext cx="5354280" cy="397728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p:spPr>
        <p:txBody>
          <a:bodyPr lIns="0" rIns="0" tIns="0" bIns="0" anchor="ctr"/>
          <a:p>
            <a:pPr algn="ctr"/>
            <a:endParaRPr lang="es-ES"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7" name="PlaceHolder 1"/>
          <p:cNvSpPr>
            <a:spLocks noGrp="1"/>
          </p:cNvSpPr>
          <p:nvPr>
            <p:ph type="subTitle"/>
          </p:nvPr>
        </p:nvSpPr>
        <p:spPr>
          <a:xfrm>
            <a:off x="609480" y="273600"/>
            <a:ext cx="10972440" cy="5307840"/>
          </a:xfrm>
          <a:prstGeom prst="rect">
            <a:avLst/>
          </a:prstGeom>
        </p:spPr>
        <p:txBody>
          <a:bodyPr lIns="0" rIns="0" tIns="0" bIns="0" anchor="ctr"/>
          <a:p>
            <a:pPr algn="ctr"/>
            <a:endParaRPr lang="es-E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p:spPr>
        <p:txBody>
          <a:bodyPr lIns="0" rIns="0" tIns="0" bIns="0" anchor="ctr"/>
          <a:p>
            <a:pPr algn="ctr"/>
            <a:endParaRPr lang="es-ES" sz="4400" spc="-1" strike="noStrike">
              <a:solidFill>
                <a:srgbClr val="000000"/>
              </a:solidFill>
              <a:uFill>
                <a:solidFill>
                  <a:srgbClr val="ffffff"/>
                </a:solidFill>
              </a:uFill>
              <a:latin typeface="Arial"/>
            </a:endParaRPr>
          </a:p>
        </p:txBody>
      </p:sp>
      <p:sp>
        <p:nvSpPr>
          <p:cNvPr id="49" name="PlaceHolder 2"/>
          <p:cNvSpPr>
            <a:spLocks noGrp="1"/>
          </p:cNvSpPr>
          <p:nvPr>
            <p:ph type="body"/>
          </p:nvPr>
        </p:nvSpPr>
        <p:spPr>
          <a:xfrm>
            <a:off x="609480" y="1604520"/>
            <a:ext cx="535428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50" name="PlaceHolder 3"/>
          <p:cNvSpPr>
            <a:spLocks noGrp="1"/>
          </p:cNvSpPr>
          <p:nvPr>
            <p:ph type="body"/>
          </p:nvPr>
        </p:nvSpPr>
        <p:spPr>
          <a:xfrm>
            <a:off x="609480" y="3682080"/>
            <a:ext cx="535428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51" name="PlaceHolder 4"/>
          <p:cNvSpPr>
            <a:spLocks noGrp="1"/>
          </p:cNvSpPr>
          <p:nvPr>
            <p:ph type="body"/>
          </p:nvPr>
        </p:nvSpPr>
        <p:spPr>
          <a:xfrm>
            <a:off x="6231960" y="1604520"/>
            <a:ext cx="5354280" cy="397728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609480" y="273600"/>
            <a:ext cx="10972440" cy="1144800"/>
          </a:xfrm>
          <a:prstGeom prst="rect">
            <a:avLst/>
          </a:prstGeom>
        </p:spPr>
        <p:txBody>
          <a:bodyPr lIns="0" rIns="0" tIns="0" bIns="0" anchor="ctr"/>
          <a:p>
            <a:pPr algn="ctr"/>
            <a:endParaRPr lang="es-ES" sz="4400" spc="-1" strike="noStrike">
              <a:solidFill>
                <a:srgbClr val="000000"/>
              </a:solidFill>
              <a:uFill>
                <a:solidFill>
                  <a:srgbClr val="ffffff"/>
                </a:solidFill>
              </a:uFill>
              <a:latin typeface="Arial"/>
            </a:endParaRPr>
          </a:p>
        </p:txBody>
      </p:sp>
      <p:sp>
        <p:nvSpPr>
          <p:cNvPr id="4" name="PlaceHolder 2"/>
          <p:cNvSpPr>
            <a:spLocks noGrp="1"/>
          </p:cNvSpPr>
          <p:nvPr>
            <p:ph type="subTitle"/>
          </p:nvPr>
        </p:nvSpPr>
        <p:spPr>
          <a:xfrm>
            <a:off x="609480" y="1604520"/>
            <a:ext cx="10972440" cy="3977280"/>
          </a:xfrm>
          <a:prstGeom prst="rect">
            <a:avLst/>
          </a:prstGeom>
        </p:spPr>
        <p:txBody>
          <a:bodyPr lIns="0" rIns="0" tIns="0" bIns="0" anchor="ctr"/>
          <a:p>
            <a:pPr algn="ctr"/>
            <a:endParaRPr lang="es-E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609480" y="273600"/>
            <a:ext cx="10972440" cy="1144800"/>
          </a:xfrm>
          <a:prstGeom prst="rect">
            <a:avLst/>
          </a:prstGeom>
        </p:spPr>
        <p:txBody>
          <a:bodyPr lIns="0" rIns="0" tIns="0" bIns="0" anchor="ctr"/>
          <a:p>
            <a:pPr algn="ctr"/>
            <a:endParaRPr lang="es-ES" sz="4400" spc="-1" strike="noStrike">
              <a:solidFill>
                <a:srgbClr val="000000"/>
              </a:solidFill>
              <a:uFill>
                <a:solidFill>
                  <a:srgbClr val="ffffff"/>
                </a:solidFill>
              </a:uFill>
              <a:latin typeface="Arial"/>
            </a:endParaRPr>
          </a:p>
        </p:txBody>
      </p:sp>
      <p:sp>
        <p:nvSpPr>
          <p:cNvPr id="53" name="PlaceHolder 2"/>
          <p:cNvSpPr>
            <a:spLocks noGrp="1"/>
          </p:cNvSpPr>
          <p:nvPr>
            <p:ph type="body"/>
          </p:nvPr>
        </p:nvSpPr>
        <p:spPr>
          <a:xfrm>
            <a:off x="609480" y="1604520"/>
            <a:ext cx="5354280" cy="397728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54" name="PlaceHolder 3"/>
          <p:cNvSpPr>
            <a:spLocks noGrp="1"/>
          </p:cNvSpPr>
          <p:nvPr>
            <p:ph type="body"/>
          </p:nvPr>
        </p:nvSpPr>
        <p:spPr>
          <a:xfrm>
            <a:off x="6231960" y="1604520"/>
            <a:ext cx="535428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55" name="PlaceHolder 4"/>
          <p:cNvSpPr>
            <a:spLocks noGrp="1"/>
          </p:cNvSpPr>
          <p:nvPr>
            <p:ph type="body"/>
          </p:nvPr>
        </p:nvSpPr>
        <p:spPr>
          <a:xfrm>
            <a:off x="6231960" y="3682080"/>
            <a:ext cx="535428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609480" y="273600"/>
            <a:ext cx="10972440" cy="1144800"/>
          </a:xfrm>
          <a:prstGeom prst="rect">
            <a:avLst/>
          </a:prstGeom>
        </p:spPr>
        <p:txBody>
          <a:bodyPr lIns="0" rIns="0" tIns="0" bIns="0" anchor="ctr"/>
          <a:p>
            <a:pPr algn="ctr"/>
            <a:endParaRPr lang="es-ES" sz="4400" spc="-1" strike="noStrike">
              <a:solidFill>
                <a:srgbClr val="000000"/>
              </a:solidFill>
              <a:uFill>
                <a:solidFill>
                  <a:srgbClr val="ffffff"/>
                </a:solidFill>
              </a:uFill>
              <a:latin typeface="Arial"/>
            </a:endParaRPr>
          </a:p>
        </p:txBody>
      </p:sp>
      <p:sp>
        <p:nvSpPr>
          <p:cNvPr id="57" name="PlaceHolder 2"/>
          <p:cNvSpPr>
            <a:spLocks noGrp="1"/>
          </p:cNvSpPr>
          <p:nvPr>
            <p:ph type="body"/>
          </p:nvPr>
        </p:nvSpPr>
        <p:spPr>
          <a:xfrm>
            <a:off x="609480" y="1604520"/>
            <a:ext cx="535428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58" name="PlaceHolder 3"/>
          <p:cNvSpPr>
            <a:spLocks noGrp="1"/>
          </p:cNvSpPr>
          <p:nvPr>
            <p:ph type="body"/>
          </p:nvPr>
        </p:nvSpPr>
        <p:spPr>
          <a:xfrm>
            <a:off x="6231960" y="1604520"/>
            <a:ext cx="535428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59" name="PlaceHolder 4"/>
          <p:cNvSpPr>
            <a:spLocks noGrp="1"/>
          </p:cNvSpPr>
          <p:nvPr>
            <p:ph type="body"/>
          </p:nvPr>
        </p:nvSpPr>
        <p:spPr>
          <a:xfrm>
            <a:off x="609480" y="3682080"/>
            <a:ext cx="1097244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609480" y="273600"/>
            <a:ext cx="10972440" cy="1144800"/>
          </a:xfrm>
          <a:prstGeom prst="rect">
            <a:avLst/>
          </a:prstGeom>
        </p:spPr>
        <p:txBody>
          <a:bodyPr lIns="0" rIns="0" tIns="0" bIns="0" anchor="ctr"/>
          <a:p>
            <a:pPr algn="ctr"/>
            <a:endParaRPr lang="es-ES" sz="4400" spc="-1" strike="noStrike">
              <a:solidFill>
                <a:srgbClr val="000000"/>
              </a:solidFill>
              <a:uFill>
                <a:solidFill>
                  <a:srgbClr val="ffffff"/>
                </a:solidFill>
              </a:uFill>
              <a:latin typeface="Arial"/>
            </a:endParaRPr>
          </a:p>
        </p:txBody>
      </p:sp>
      <p:sp>
        <p:nvSpPr>
          <p:cNvPr id="61" name="PlaceHolder 2"/>
          <p:cNvSpPr>
            <a:spLocks noGrp="1"/>
          </p:cNvSpPr>
          <p:nvPr>
            <p:ph type="body"/>
          </p:nvPr>
        </p:nvSpPr>
        <p:spPr>
          <a:xfrm>
            <a:off x="609480" y="1604520"/>
            <a:ext cx="1097244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62" name="PlaceHolder 3"/>
          <p:cNvSpPr>
            <a:spLocks noGrp="1"/>
          </p:cNvSpPr>
          <p:nvPr>
            <p:ph type="body"/>
          </p:nvPr>
        </p:nvSpPr>
        <p:spPr>
          <a:xfrm>
            <a:off x="609480" y="3682080"/>
            <a:ext cx="1097244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73600"/>
            <a:ext cx="10972440" cy="1144800"/>
          </a:xfrm>
          <a:prstGeom prst="rect">
            <a:avLst/>
          </a:prstGeom>
        </p:spPr>
        <p:txBody>
          <a:bodyPr lIns="0" rIns="0" tIns="0" bIns="0" anchor="ctr"/>
          <a:p>
            <a:pPr algn="ctr"/>
            <a:endParaRPr lang="es-ES" sz="4400" spc="-1" strike="noStrike">
              <a:solidFill>
                <a:srgbClr val="000000"/>
              </a:solidFill>
              <a:uFill>
                <a:solidFill>
                  <a:srgbClr val="ffffff"/>
                </a:solidFill>
              </a:uFill>
              <a:latin typeface="Arial"/>
            </a:endParaRPr>
          </a:p>
        </p:txBody>
      </p:sp>
      <p:sp>
        <p:nvSpPr>
          <p:cNvPr id="64" name="PlaceHolder 2"/>
          <p:cNvSpPr>
            <a:spLocks noGrp="1"/>
          </p:cNvSpPr>
          <p:nvPr>
            <p:ph type="body"/>
          </p:nvPr>
        </p:nvSpPr>
        <p:spPr>
          <a:xfrm>
            <a:off x="609480" y="1604520"/>
            <a:ext cx="535428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65" name="PlaceHolder 3"/>
          <p:cNvSpPr>
            <a:spLocks noGrp="1"/>
          </p:cNvSpPr>
          <p:nvPr>
            <p:ph type="body"/>
          </p:nvPr>
        </p:nvSpPr>
        <p:spPr>
          <a:xfrm>
            <a:off x="6231960" y="1604520"/>
            <a:ext cx="535428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66" name="PlaceHolder 4"/>
          <p:cNvSpPr>
            <a:spLocks noGrp="1"/>
          </p:cNvSpPr>
          <p:nvPr>
            <p:ph type="body"/>
          </p:nvPr>
        </p:nvSpPr>
        <p:spPr>
          <a:xfrm>
            <a:off x="6231960" y="3682080"/>
            <a:ext cx="535428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67" name="PlaceHolder 5"/>
          <p:cNvSpPr>
            <a:spLocks noGrp="1"/>
          </p:cNvSpPr>
          <p:nvPr>
            <p:ph type="body"/>
          </p:nvPr>
        </p:nvSpPr>
        <p:spPr>
          <a:xfrm>
            <a:off x="609480" y="3682080"/>
            <a:ext cx="535428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09480" y="273600"/>
            <a:ext cx="10972440" cy="1144800"/>
          </a:xfrm>
          <a:prstGeom prst="rect">
            <a:avLst/>
          </a:prstGeom>
        </p:spPr>
        <p:txBody>
          <a:bodyPr lIns="0" rIns="0" tIns="0" bIns="0" anchor="ctr"/>
          <a:p>
            <a:pPr algn="ctr"/>
            <a:endParaRPr lang="es-ES" sz="4400" spc="-1" strike="noStrike">
              <a:solidFill>
                <a:srgbClr val="000000"/>
              </a:solidFill>
              <a:uFill>
                <a:solidFill>
                  <a:srgbClr val="ffffff"/>
                </a:solidFill>
              </a:uFill>
              <a:latin typeface="Arial"/>
            </a:endParaRPr>
          </a:p>
        </p:txBody>
      </p:sp>
      <p:sp>
        <p:nvSpPr>
          <p:cNvPr id="69" name="PlaceHolder 2"/>
          <p:cNvSpPr>
            <a:spLocks noGrp="1"/>
          </p:cNvSpPr>
          <p:nvPr>
            <p:ph type="body"/>
          </p:nvPr>
        </p:nvSpPr>
        <p:spPr>
          <a:xfrm>
            <a:off x="609480" y="1604520"/>
            <a:ext cx="10972440" cy="397728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70" name="PlaceHolder 3"/>
          <p:cNvSpPr>
            <a:spLocks noGrp="1"/>
          </p:cNvSpPr>
          <p:nvPr>
            <p:ph type="body"/>
          </p:nvPr>
        </p:nvSpPr>
        <p:spPr>
          <a:xfrm>
            <a:off x="609480" y="1604520"/>
            <a:ext cx="10972440" cy="397728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pic>
        <p:nvPicPr>
          <p:cNvPr id="71" name="" descr=""/>
          <p:cNvPicPr/>
          <p:nvPr/>
        </p:nvPicPr>
        <p:blipFill>
          <a:blip r:embed="rId2"/>
          <a:stretch/>
        </p:blipFill>
        <p:spPr>
          <a:xfrm>
            <a:off x="3602880" y="1604520"/>
            <a:ext cx="4984920" cy="3977280"/>
          </a:xfrm>
          <a:prstGeom prst="rect">
            <a:avLst/>
          </a:prstGeom>
          <a:ln>
            <a:noFill/>
          </a:ln>
        </p:spPr>
      </p:pic>
      <p:pic>
        <p:nvPicPr>
          <p:cNvPr id="72" name="" descr=""/>
          <p:cNvPicPr/>
          <p:nvPr/>
        </p:nvPicPr>
        <p:blipFill>
          <a:blip r:embed="rId3"/>
          <a:stretch/>
        </p:blipFill>
        <p:spPr>
          <a:xfrm>
            <a:off x="3602880" y="1604520"/>
            <a:ext cx="4984920" cy="3977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p:spPr>
        <p:txBody>
          <a:bodyPr lIns="0" rIns="0" tIns="0" bIns="0" anchor="ctr"/>
          <a:p>
            <a:pPr algn="ctr"/>
            <a:endParaRPr lang="es-ES" sz="4400" spc="-1" strike="noStrike">
              <a:solidFill>
                <a:srgbClr val="000000"/>
              </a:solidFill>
              <a:uFill>
                <a:solidFill>
                  <a:srgbClr val="ffffff"/>
                </a:solidFill>
              </a:uFill>
              <a:latin typeface="Arial"/>
            </a:endParaRPr>
          </a:p>
        </p:txBody>
      </p:sp>
      <p:sp>
        <p:nvSpPr>
          <p:cNvPr id="6" name="PlaceHolder 2"/>
          <p:cNvSpPr>
            <a:spLocks noGrp="1"/>
          </p:cNvSpPr>
          <p:nvPr>
            <p:ph type="body"/>
          </p:nvPr>
        </p:nvSpPr>
        <p:spPr>
          <a:xfrm>
            <a:off x="609480" y="1604520"/>
            <a:ext cx="10972440" cy="397728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p:spPr>
        <p:txBody>
          <a:bodyPr lIns="0" rIns="0" tIns="0" bIns="0" anchor="ctr"/>
          <a:p>
            <a:pPr algn="ctr"/>
            <a:endParaRPr lang="es-ES" sz="4400" spc="-1" strike="noStrike">
              <a:solidFill>
                <a:srgbClr val="000000"/>
              </a:solidFill>
              <a:uFill>
                <a:solidFill>
                  <a:srgbClr val="ffffff"/>
                </a:solidFill>
              </a:uFill>
              <a:latin typeface="Arial"/>
            </a:endParaRPr>
          </a:p>
        </p:txBody>
      </p:sp>
      <p:sp>
        <p:nvSpPr>
          <p:cNvPr id="8" name="PlaceHolder 2"/>
          <p:cNvSpPr>
            <a:spLocks noGrp="1"/>
          </p:cNvSpPr>
          <p:nvPr>
            <p:ph type="body"/>
          </p:nvPr>
        </p:nvSpPr>
        <p:spPr>
          <a:xfrm>
            <a:off x="609480" y="1604520"/>
            <a:ext cx="5354280" cy="397728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9" name="PlaceHolder 3"/>
          <p:cNvSpPr>
            <a:spLocks noGrp="1"/>
          </p:cNvSpPr>
          <p:nvPr>
            <p:ph type="body"/>
          </p:nvPr>
        </p:nvSpPr>
        <p:spPr>
          <a:xfrm>
            <a:off x="6231960" y="1604520"/>
            <a:ext cx="5354280" cy="397728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273600"/>
            <a:ext cx="10972440" cy="1144800"/>
          </a:xfrm>
          <a:prstGeom prst="rect">
            <a:avLst/>
          </a:prstGeom>
        </p:spPr>
        <p:txBody>
          <a:bodyPr lIns="0" rIns="0" tIns="0" bIns="0" anchor="ctr"/>
          <a:p>
            <a:pPr algn="ctr"/>
            <a:endParaRPr lang="es-ES"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609480" y="273600"/>
            <a:ext cx="10972440" cy="5307840"/>
          </a:xfrm>
          <a:prstGeom prst="rect">
            <a:avLst/>
          </a:prstGeom>
        </p:spPr>
        <p:txBody>
          <a:bodyPr lIns="0" rIns="0" tIns="0" bIns="0" anchor="ctr"/>
          <a:p>
            <a:pPr algn="ctr"/>
            <a:endParaRPr lang="es-E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p:spPr>
        <p:txBody>
          <a:bodyPr lIns="0" rIns="0" tIns="0" bIns="0" anchor="ctr"/>
          <a:p>
            <a:pPr algn="ctr"/>
            <a:endParaRPr lang="es-ES" sz="4400" spc="-1" strike="noStrike">
              <a:solidFill>
                <a:srgbClr val="000000"/>
              </a:solidFill>
              <a:uFill>
                <a:solidFill>
                  <a:srgbClr val="ffffff"/>
                </a:solidFill>
              </a:uFill>
              <a:latin typeface="Arial"/>
            </a:endParaRPr>
          </a:p>
        </p:txBody>
      </p:sp>
      <p:sp>
        <p:nvSpPr>
          <p:cNvPr id="13" name="PlaceHolder 2"/>
          <p:cNvSpPr>
            <a:spLocks noGrp="1"/>
          </p:cNvSpPr>
          <p:nvPr>
            <p:ph type="body"/>
          </p:nvPr>
        </p:nvSpPr>
        <p:spPr>
          <a:xfrm>
            <a:off x="609480" y="1604520"/>
            <a:ext cx="535428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14" name="PlaceHolder 3"/>
          <p:cNvSpPr>
            <a:spLocks noGrp="1"/>
          </p:cNvSpPr>
          <p:nvPr>
            <p:ph type="body"/>
          </p:nvPr>
        </p:nvSpPr>
        <p:spPr>
          <a:xfrm>
            <a:off x="609480" y="3682080"/>
            <a:ext cx="535428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15" name="PlaceHolder 4"/>
          <p:cNvSpPr>
            <a:spLocks noGrp="1"/>
          </p:cNvSpPr>
          <p:nvPr>
            <p:ph type="body"/>
          </p:nvPr>
        </p:nvSpPr>
        <p:spPr>
          <a:xfrm>
            <a:off x="6231960" y="1604520"/>
            <a:ext cx="5354280" cy="397728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273600"/>
            <a:ext cx="10972440" cy="1144800"/>
          </a:xfrm>
          <a:prstGeom prst="rect">
            <a:avLst/>
          </a:prstGeom>
        </p:spPr>
        <p:txBody>
          <a:bodyPr lIns="0" rIns="0" tIns="0" bIns="0" anchor="ctr"/>
          <a:p>
            <a:pPr algn="ctr"/>
            <a:endParaRPr lang="es-ES" sz="4400" spc="-1" strike="noStrike">
              <a:solidFill>
                <a:srgbClr val="000000"/>
              </a:solidFill>
              <a:uFill>
                <a:solidFill>
                  <a:srgbClr val="ffffff"/>
                </a:solidFill>
              </a:uFill>
              <a:latin typeface="Arial"/>
            </a:endParaRPr>
          </a:p>
        </p:txBody>
      </p:sp>
      <p:sp>
        <p:nvSpPr>
          <p:cNvPr id="17" name="PlaceHolder 2"/>
          <p:cNvSpPr>
            <a:spLocks noGrp="1"/>
          </p:cNvSpPr>
          <p:nvPr>
            <p:ph type="body"/>
          </p:nvPr>
        </p:nvSpPr>
        <p:spPr>
          <a:xfrm>
            <a:off x="609480" y="1604520"/>
            <a:ext cx="5354280" cy="397728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18" name="PlaceHolder 3"/>
          <p:cNvSpPr>
            <a:spLocks noGrp="1"/>
          </p:cNvSpPr>
          <p:nvPr>
            <p:ph type="body"/>
          </p:nvPr>
        </p:nvSpPr>
        <p:spPr>
          <a:xfrm>
            <a:off x="6231960" y="1604520"/>
            <a:ext cx="535428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19" name="PlaceHolder 4"/>
          <p:cNvSpPr>
            <a:spLocks noGrp="1"/>
          </p:cNvSpPr>
          <p:nvPr>
            <p:ph type="body"/>
          </p:nvPr>
        </p:nvSpPr>
        <p:spPr>
          <a:xfrm>
            <a:off x="6231960" y="3682080"/>
            <a:ext cx="535428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09480" y="273600"/>
            <a:ext cx="10972440" cy="1144800"/>
          </a:xfrm>
          <a:prstGeom prst="rect">
            <a:avLst/>
          </a:prstGeom>
        </p:spPr>
        <p:txBody>
          <a:bodyPr lIns="0" rIns="0" tIns="0" bIns="0" anchor="ctr"/>
          <a:p>
            <a:pPr algn="ctr"/>
            <a:endParaRPr lang="es-ES" sz="4400" spc="-1" strike="noStrike">
              <a:solidFill>
                <a:srgbClr val="000000"/>
              </a:solidFill>
              <a:uFill>
                <a:solidFill>
                  <a:srgbClr val="ffffff"/>
                </a:solidFill>
              </a:uFill>
              <a:latin typeface="Arial"/>
            </a:endParaRPr>
          </a:p>
        </p:txBody>
      </p:sp>
      <p:sp>
        <p:nvSpPr>
          <p:cNvPr id="21" name="PlaceHolder 2"/>
          <p:cNvSpPr>
            <a:spLocks noGrp="1"/>
          </p:cNvSpPr>
          <p:nvPr>
            <p:ph type="body"/>
          </p:nvPr>
        </p:nvSpPr>
        <p:spPr>
          <a:xfrm>
            <a:off x="609480" y="1604520"/>
            <a:ext cx="535428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22" name="PlaceHolder 3"/>
          <p:cNvSpPr>
            <a:spLocks noGrp="1"/>
          </p:cNvSpPr>
          <p:nvPr>
            <p:ph type="body"/>
          </p:nvPr>
        </p:nvSpPr>
        <p:spPr>
          <a:xfrm>
            <a:off x="6231960" y="1604520"/>
            <a:ext cx="535428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
        <p:nvSpPr>
          <p:cNvPr id="23" name="PlaceHolder 4"/>
          <p:cNvSpPr>
            <a:spLocks noGrp="1"/>
          </p:cNvSpPr>
          <p:nvPr>
            <p:ph type="body"/>
          </p:nvPr>
        </p:nvSpPr>
        <p:spPr>
          <a:xfrm>
            <a:off x="609480" y="3682080"/>
            <a:ext cx="10972440" cy="1896840"/>
          </a:xfrm>
          <a:prstGeom prst="rect">
            <a:avLst/>
          </a:prstGeom>
        </p:spPr>
        <p:txBody>
          <a:bodyPr lIns="0" rIns="0" tIns="0" bIns="0"/>
          <a:p>
            <a:endParaRPr lang="es-E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38080" y="365040"/>
            <a:ext cx="10514880" cy="1324800"/>
          </a:xfrm>
          <a:prstGeom prst="rect">
            <a:avLst/>
          </a:prstGeom>
        </p:spPr>
        <p:txBody>
          <a:bodyPr lIns="0" rIns="0" tIns="0" bIns="0" anchor="ctr"/>
          <a:p>
            <a:pPr algn="ctr"/>
            <a:endParaRPr lang="es-ES" sz="4400" spc="-1" strike="noStrike">
              <a:solidFill>
                <a:srgbClr val="000000"/>
              </a:solidFill>
              <a:uFill>
                <a:solidFill>
                  <a:srgbClr val="ffffff"/>
                </a:solidFill>
              </a:uFill>
              <a:latin typeface="Arial"/>
            </a:endParaRPr>
          </a:p>
        </p:txBody>
      </p:sp>
      <p:sp>
        <p:nvSpPr>
          <p:cNvPr id="1" name="PlaceHolder 2"/>
          <p:cNvSpPr>
            <a:spLocks noGrp="1"/>
          </p:cNvSpPr>
          <p:nvPr>
            <p:ph type="subTitle"/>
          </p:nvPr>
        </p:nvSpPr>
        <p:spPr>
          <a:xfrm>
            <a:off x="838080" y="1825560"/>
            <a:ext cx="10514880" cy="4350600"/>
          </a:xfrm>
          <a:prstGeom prst="rect">
            <a:avLst/>
          </a:prstGeom>
        </p:spPr>
        <p:txBody>
          <a:bodyPr lIns="0" rIns="0" tIns="0" bIns="0" anchor="ctr"/>
          <a:p>
            <a:pPr algn="ctr"/>
            <a:endParaRPr lang="es-ES" sz="3200" spc="-1" strike="noStrike">
              <a:solidFill>
                <a:srgbClr val="000000"/>
              </a:solidFill>
              <a:uFill>
                <a:solidFill>
                  <a:srgbClr val="ffffff"/>
                </a:solidFill>
              </a:uFill>
              <a:latin typeface="Arial"/>
            </a:endParaRPr>
          </a:p>
        </p:txBody>
      </p:sp>
      <p:sp>
        <p:nvSpPr>
          <p:cNvPr id="2" name="PlaceHolder 3"/>
          <p:cNvSpPr>
            <a:spLocks noGrp="1"/>
          </p:cNvSpPr>
          <p:nvPr>
            <p:ph type="body"/>
          </p:nvPr>
        </p:nvSpPr>
        <p:spPr>
          <a:xfrm>
            <a:off x="609480" y="1604520"/>
            <a:ext cx="10972440" cy="3977280"/>
          </a:xfrm>
          <a:prstGeom prst="rect">
            <a:avLst/>
          </a:prstGeom>
        </p:spPr>
        <p:txBody>
          <a:bodyPr lIns="0" rIns="0" tIns="0" bIns="0"/>
          <a:p>
            <a:pPr marL="432000" indent="-324000">
              <a:buClr>
                <a:srgbClr val="000000"/>
              </a:buClr>
              <a:buSzPct val="45000"/>
              <a:buFont typeface="Wingdings" charset="2"/>
              <a:buChar char=""/>
            </a:pPr>
            <a:r>
              <a:rPr lang="es-ES" sz="3200" spc="-1" strike="noStrike">
                <a:solidFill>
                  <a:srgbClr val="000000"/>
                </a:solidFill>
                <a:uFill>
                  <a:solidFill>
                    <a:srgbClr val="ffffff"/>
                  </a:solidFill>
                </a:uFill>
                <a:latin typeface="Arial"/>
              </a:rPr>
              <a:t>Pulse para editar el formato de esquema del texto</a:t>
            </a:r>
            <a:endParaRPr lang="es-E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es-ES" sz="2800" spc="-1" strike="noStrike">
                <a:solidFill>
                  <a:srgbClr val="000000"/>
                </a:solidFill>
                <a:uFill>
                  <a:solidFill>
                    <a:srgbClr val="ffffff"/>
                  </a:solidFill>
                </a:uFill>
                <a:latin typeface="Arial"/>
              </a:rPr>
              <a:t>Segundo nivel del esquema</a:t>
            </a:r>
            <a:endParaRPr lang="es-E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es-ES" sz="2400" spc="-1" strike="noStrike">
                <a:solidFill>
                  <a:srgbClr val="000000"/>
                </a:solidFill>
                <a:uFill>
                  <a:solidFill>
                    <a:srgbClr val="ffffff"/>
                  </a:solidFill>
                </a:uFill>
                <a:latin typeface="Arial"/>
              </a:rPr>
              <a:t>Tercer nivel del esquema</a:t>
            </a:r>
            <a:endParaRPr lang="es-ES"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es-ES" sz="2000" spc="-1" strike="noStrike">
                <a:solidFill>
                  <a:srgbClr val="000000"/>
                </a:solidFill>
                <a:uFill>
                  <a:solidFill>
                    <a:srgbClr val="ffffff"/>
                  </a:solidFill>
                </a:uFill>
                <a:latin typeface="Arial"/>
              </a:rPr>
              <a:t>Cuarto nivel del esquema</a:t>
            </a:r>
            <a:endParaRPr lang="es-ES"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es-ES" sz="2000" spc="-1" strike="noStrike">
                <a:solidFill>
                  <a:srgbClr val="000000"/>
                </a:solidFill>
                <a:uFill>
                  <a:solidFill>
                    <a:srgbClr val="ffffff"/>
                  </a:solidFill>
                </a:uFill>
                <a:latin typeface="Arial"/>
              </a:rPr>
              <a:t>Quinto nivel del esquema</a:t>
            </a:r>
            <a:endParaRPr lang="es-ES"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es-ES" sz="2000" spc="-1" strike="noStrike">
                <a:solidFill>
                  <a:srgbClr val="000000"/>
                </a:solidFill>
                <a:uFill>
                  <a:solidFill>
                    <a:srgbClr val="ffffff"/>
                  </a:solidFill>
                </a:uFill>
                <a:latin typeface="Arial"/>
              </a:rPr>
              <a:t>Sexto nivel del esquema</a:t>
            </a:r>
            <a:endParaRPr lang="es-ES"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es-ES" sz="2000" spc="-1" strike="noStrike">
                <a:solidFill>
                  <a:srgbClr val="000000"/>
                </a:solidFill>
                <a:uFill>
                  <a:solidFill>
                    <a:srgbClr val="ffffff"/>
                  </a:solidFill>
                </a:uFill>
                <a:latin typeface="Arial"/>
              </a:rPr>
              <a:t>Séptimo nivel del esquema</a:t>
            </a:r>
            <a:endParaRPr lang="es-E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609480" y="273600"/>
            <a:ext cx="10972440" cy="1144800"/>
          </a:xfrm>
          <a:prstGeom prst="rect">
            <a:avLst/>
          </a:prstGeom>
        </p:spPr>
        <p:txBody>
          <a:bodyPr lIns="0" rIns="0" tIns="0" bIns="0" anchor="ctr"/>
          <a:p>
            <a:pPr algn="ctr"/>
            <a:r>
              <a:rPr lang="es-ES" sz="4400" spc="-1" strike="noStrike">
                <a:solidFill>
                  <a:srgbClr val="000000"/>
                </a:solidFill>
                <a:uFill>
                  <a:solidFill>
                    <a:srgbClr val="ffffff"/>
                  </a:solidFill>
                </a:uFill>
                <a:latin typeface="Arial"/>
              </a:rPr>
              <a:t>Pulse para editar el formato del texto de título</a:t>
            </a:r>
            <a:endParaRPr lang="es-ES" sz="4400" spc="-1" strike="noStrike">
              <a:solidFill>
                <a:srgbClr val="000000"/>
              </a:solidFill>
              <a:uFill>
                <a:solidFill>
                  <a:srgbClr val="ffffff"/>
                </a:solidFill>
              </a:uFill>
              <a:latin typeface="Arial"/>
            </a:endParaRPr>
          </a:p>
        </p:txBody>
      </p:sp>
      <p:sp>
        <p:nvSpPr>
          <p:cNvPr id="38" name="PlaceHolder 2"/>
          <p:cNvSpPr>
            <a:spLocks noGrp="1"/>
          </p:cNvSpPr>
          <p:nvPr>
            <p:ph type="body"/>
          </p:nvPr>
        </p:nvSpPr>
        <p:spPr>
          <a:xfrm>
            <a:off x="609480" y="1604520"/>
            <a:ext cx="10972440" cy="3977280"/>
          </a:xfrm>
          <a:prstGeom prst="rect">
            <a:avLst/>
          </a:prstGeom>
        </p:spPr>
        <p:txBody>
          <a:bodyPr lIns="0" rIns="0" tIns="0" bIns="0"/>
          <a:p>
            <a:pPr marL="432000" indent="-324000">
              <a:buClr>
                <a:srgbClr val="000000"/>
              </a:buClr>
              <a:buSzPct val="45000"/>
              <a:buFont typeface="Wingdings" charset="2"/>
              <a:buChar char=""/>
            </a:pPr>
            <a:r>
              <a:rPr lang="es-ES" sz="3200" spc="-1" strike="noStrike">
                <a:solidFill>
                  <a:srgbClr val="000000"/>
                </a:solidFill>
                <a:uFill>
                  <a:solidFill>
                    <a:srgbClr val="ffffff"/>
                  </a:solidFill>
                </a:uFill>
                <a:latin typeface="Arial"/>
              </a:rPr>
              <a:t>Pulse para editar el formato de esquema del texto</a:t>
            </a:r>
            <a:endParaRPr lang="es-E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es-ES" sz="2800" spc="-1" strike="noStrike">
                <a:solidFill>
                  <a:srgbClr val="000000"/>
                </a:solidFill>
                <a:uFill>
                  <a:solidFill>
                    <a:srgbClr val="ffffff"/>
                  </a:solidFill>
                </a:uFill>
                <a:latin typeface="Arial"/>
              </a:rPr>
              <a:t>Segundo nivel del esquema</a:t>
            </a:r>
            <a:endParaRPr lang="es-E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es-ES" sz="2400" spc="-1" strike="noStrike">
                <a:solidFill>
                  <a:srgbClr val="000000"/>
                </a:solidFill>
                <a:uFill>
                  <a:solidFill>
                    <a:srgbClr val="ffffff"/>
                  </a:solidFill>
                </a:uFill>
                <a:latin typeface="Arial"/>
              </a:rPr>
              <a:t>Tercer nivel del esquema</a:t>
            </a:r>
            <a:endParaRPr lang="es-ES"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es-ES" sz="2000" spc="-1" strike="noStrike">
                <a:solidFill>
                  <a:srgbClr val="000000"/>
                </a:solidFill>
                <a:uFill>
                  <a:solidFill>
                    <a:srgbClr val="ffffff"/>
                  </a:solidFill>
                </a:uFill>
                <a:latin typeface="Arial"/>
              </a:rPr>
              <a:t>Cuarto nivel del esquema</a:t>
            </a:r>
            <a:endParaRPr lang="es-ES"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es-ES" sz="2000" spc="-1" strike="noStrike">
                <a:solidFill>
                  <a:srgbClr val="000000"/>
                </a:solidFill>
                <a:uFill>
                  <a:solidFill>
                    <a:srgbClr val="ffffff"/>
                  </a:solidFill>
                </a:uFill>
                <a:latin typeface="Arial"/>
              </a:rPr>
              <a:t>Quinto nivel del esquema</a:t>
            </a:r>
            <a:endParaRPr lang="es-ES"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es-ES" sz="2000" spc="-1" strike="noStrike">
                <a:solidFill>
                  <a:srgbClr val="000000"/>
                </a:solidFill>
                <a:uFill>
                  <a:solidFill>
                    <a:srgbClr val="ffffff"/>
                  </a:solidFill>
                </a:uFill>
                <a:latin typeface="Arial"/>
              </a:rPr>
              <a:t>Sexto nivel del esquema</a:t>
            </a:r>
            <a:endParaRPr lang="es-ES"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es-ES" sz="2000" spc="-1" strike="noStrike">
                <a:solidFill>
                  <a:srgbClr val="000000"/>
                </a:solidFill>
                <a:uFill>
                  <a:solidFill>
                    <a:srgbClr val="ffffff"/>
                  </a:solidFill>
                </a:uFill>
                <a:latin typeface="Arial"/>
              </a:rPr>
              <a:t>Séptimo nivel del esquema</a:t>
            </a:r>
            <a:endParaRPr lang="es-E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3" name="CustomShape 1"/>
          <p:cNvSpPr/>
          <p:nvPr/>
        </p:nvSpPr>
        <p:spPr>
          <a:xfrm>
            <a:off x="1523880" y="1122480"/>
            <a:ext cx="9143280" cy="2386800"/>
          </a:xfrm>
          <a:prstGeom prst="rect">
            <a:avLst/>
          </a:prstGeom>
          <a:noFill/>
          <a:ln>
            <a:noFill/>
          </a:ln>
        </p:spPr>
        <p:style>
          <a:lnRef idx="0"/>
          <a:fillRef idx="0"/>
          <a:effectRef idx="0"/>
          <a:fontRef idx="minor"/>
        </p:style>
        <p:txBody>
          <a:bodyPr lIns="90000" rIns="90000" tIns="45000" bIns="45000" anchor="b"/>
          <a:p>
            <a:pPr algn="ctr">
              <a:lnSpc>
                <a:spcPct val="100000"/>
              </a:lnSpc>
            </a:pPr>
            <a:r>
              <a:rPr lang="es-ES" sz="6000" spc="-1" strike="noStrike">
                <a:solidFill>
                  <a:srgbClr val="000000"/>
                </a:solidFill>
                <a:uFill>
                  <a:solidFill>
                    <a:srgbClr val="ffffff"/>
                  </a:solidFill>
                </a:uFill>
                <a:latin typeface="Calibri Light"/>
              </a:rPr>
              <a:t>Gerundio: uso y abuso</a:t>
            </a:r>
            <a:endParaRPr lang="es-ES" sz="1800" spc="-1" strike="noStrike">
              <a:solidFill>
                <a:srgbClr val="000000"/>
              </a:solidFill>
              <a:uFill>
                <a:solidFill>
                  <a:srgbClr val="ffffff"/>
                </a:solidFill>
              </a:uFill>
              <a:latin typeface="Arial"/>
            </a:endParaRPr>
          </a:p>
        </p:txBody>
      </p:sp>
      <p:sp>
        <p:nvSpPr>
          <p:cNvPr id="74" name="CustomShape 2"/>
          <p:cNvSpPr/>
          <p:nvPr/>
        </p:nvSpPr>
        <p:spPr>
          <a:xfrm>
            <a:off x="1523880" y="3602160"/>
            <a:ext cx="9143280" cy="1654920"/>
          </a:xfrm>
          <a:prstGeom prst="rect">
            <a:avLst/>
          </a:prstGeom>
          <a:noFill/>
          <a:ln>
            <a:noFill/>
          </a:ln>
        </p:spPr>
        <p:style>
          <a:lnRef idx="0"/>
          <a:fillRef idx="0"/>
          <a:effectRef idx="0"/>
          <a:fontRef idx="minor"/>
        </p:style>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CustomShape 1"/>
          <p:cNvSpPr/>
          <p:nvPr/>
        </p:nvSpPr>
        <p:spPr>
          <a:xfrm>
            <a:off x="838080" y="365040"/>
            <a:ext cx="10514880" cy="1324800"/>
          </a:xfrm>
          <a:prstGeom prst="rect">
            <a:avLst/>
          </a:prstGeom>
          <a:noFill/>
          <a:ln>
            <a:noFill/>
          </a:ln>
        </p:spPr>
        <p:style>
          <a:lnRef idx="0"/>
          <a:fillRef idx="0"/>
          <a:effectRef idx="0"/>
          <a:fontRef idx="minor"/>
        </p:style>
      </p:sp>
      <p:sp>
        <p:nvSpPr>
          <p:cNvPr id="92"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La salvia… Mejor no usarlo, porque que se emplee como condimento no es una circunstancia de sus otros usos.</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Yendo sin abrigo… Correcto. ¿Cómo vas a coger un resfriado? Yendo sin abrigo.</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La vi saliendo del cine. Correcto: la viste mientras salías/salía del cine</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Siempre habla… Correcto. ¿Cómo habla? Moviendo mucho las manos.</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Se han aplicado… Mejor no usarlo, porque se usa el gerundio como CN (complemento del nombre). Mejor: las leyes que regulan.</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Tiró el vaso… Mejor no usarlo, porque la acción del gerundio es posterior a la del verbo principal.</a:t>
            </a:r>
            <a:endParaRPr lang="es-ES" sz="1800" spc="-1" strike="noStrike">
              <a:solidFill>
                <a:srgbClr val="000000"/>
              </a:solidFill>
              <a:uFill>
                <a:solidFill>
                  <a:srgbClr val="ffffff"/>
                </a:solidFill>
              </a:uFill>
              <a:latin typeface="Arial"/>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5" name="CustomShape 1"/>
          <p:cNvSpPr/>
          <p:nvPr/>
        </p:nvSpPr>
        <p:spPr>
          <a:xfrm>
            <a:off x="838080" y="365040"/>
            <a:ext cx="10514880" cy="1324800"/>
          </a:xfrm>
          <a:prstGeom prst="rect">
            <a:avLst/>
          </a:prstGeom>
          <a:noFill/>
          <a:ln>
            <a:noFill/>
          </a:ln>
        </p:spPr>
        <p:style>
          <a:lnRef idx="0"/>
          <a:fillRef idx="0"/>
          <a:effectRef idx="0"/>
          <a:fontRef idx="minor"/>
        </p:style>
      </p:sp>
      <p:sp>
        <p:nvSpPr>
          <p:cNvPr id="76"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En el español escrito, especialmente en escritos burocráticos y periodísticos, pero también científicos o académicos, se usa en exceso el gerundio, muchas veces por influencia del inglés.</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 </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Teniendo esto en cuenta, podemos decir que el mejor uso del gerundio es el que hacemos al hablar normalmente, y que la mayoría de los usos propios de la lengua escrita que nos suenan tan "finos" están desaconsejados normativamente. Por ello, intenta no usarlos al escribir.</a:t>
            </a:r>
            <a:endParaRPr lang="es-ES" sz="18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p>
            <a:pPr>
              <a:lnSpc>
                <a:spcPct val="90000"/>
              </a:lnSpc>
            </a:pPr>
            <a:r>
              <a:rPr lang="es-ES" sz="4400" spc="-1" strike="noStrike">
                <a:solidFill>
                  <a:srgbClr val="000000"/>
                </a:solidFill>
                <a:uFill>
                  <a:solidFill>
                    <a:srgbClr val="ffffff"/>
                  </a:solidFill>
                </a:uFill>
                <a:latin typeface="Calibri Light"/>
              </a:rPr>
              <a:t>Gerundios bien usados</a:t>
            </a:r>
            <a:endParaRPr lang="es-ES" sz="1800" spc="-1" strike="noStrike">
              <a:solidFill>
                <a:srgbClr val="000000"/>
              </a:solidFill>
              <a:uFill>
                <a:solidFill>
                  <a:srgbClr val="ffffff"/>
                </a:solidFill>
              </a:uFill>
              <a:latin typeface="Arial"/>
            </a:endParaRPr>
          </a:p>
        </p:txBody>
      </p:sp>
      <p:sp>
        <p:nvSpPr>
          <p:cNvPr id="78"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En presente continuo: </a:t>
            </a:r>
            <a:r>
              <a:rPr lang="es-ES" sz="2800" spc="-1" strike="noStrike">
                <a:solidFill>
                  <a:srgbClr val="00cc00"/>
                </a:solidFill>
                <a:uFill>
                  <a:solidFill>
                    <a:srgbClr val="ffffff"/>
                  </a:solidFill>
                </a:uFill>
                <a:latin typeface="Calibri"/>
              </a:rPr>
              <a:t>Estoy comiendo, ¿puedes llamar más tarde?</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El gerundio es una circunstancia del verbo principal (coincide en el tiempo, relación causal, relación concesiva): </a:t>
            </a:r>
            <a:endParaRPr lang="es-ES" sz="1800" spc="-1" strike="noStrike">
              <a:solidFill>
                <a:srgbClr val="000000"/>
              </a:solidFill>
              <a:uFill>
                <a:solidFill>
                  <a:srgbClr val="ffffff"/>
                </a:solidFill>
              </a:uFill>
              <a:latin typeface="Arial"/>
            </a:endParaRPr>
          </a:p>
          <a:p>
            <a:pPr>
              <a:lnSpc>
                <a:spcPct val="100000"/>
              </a:lnSpc>
            </a:pPr>
            <a:r>
              <a:rPr lang="es-ES" sz="2800" spc="-1" strike="noStrike">
                <a:solidFill>
                  <a:srgbClr val="00cc00"/>
                </a:solidFill>
                <a:uFill>
                  <a:solidFill>
                    <a:srgbClr val="ffffff"/>
                  </a:solidFill>
                </a:uFill>
                <a:latin typeface="Calibri"/>
              </a:rPr>
              <a:t>Viniendo María seguro que nos divertimos </a:t>
            </a:r>
            <a:r>
              <a:rPr lang="es-ES" sz="2800" spc="-1" strike="noStrike">
                <a:solidFill>
                  <a:srgbClr val="000000"/>
                </a:solidFill>
                <a:uFill>
                  <a:solidFill>
                    <a:srgbClr val="ffffff"/>
                  </a:solidFill>
                </a:uFill>
                <a:latin typeface="Wingdings"/>
              </a:rPr>
              <a:t></a:t>
            </a:r>
            <a:r>
              <a:rPr lang="es-ES" sz="2800" spc="-1" strike="noStrike">
                <a:solidFill>
                  <a:srgbClr val="000000"/>
                </a:solidFill>
                <a:uFill>
                  <a:solidFill>
                    <a:srgbClr val="ffffff"/>
                  </a:solidFill>
                </a:uFill>
                <a:latin typeface="Calibri"/>
              </a:rPr>
              <a:t> nos divertimos porque viene María</a:t>
            </a:r>
            <a:endParaRPr lang="es-ES" sz="1800" spc="-1" strike="noStrike">
              <a:solidFill>
                <a:srgbClr val="000000"/>
              </a:solidFill>
              <a:uFill>
                <a:solidFill>
                  <a:srgbClr val="ffffff"/>
                </a:solidFill>
              </a:uFill>
              <a:latin typeface="Arial"/>
            </a:endParaRPr>
          </a:p>
          <a:p>
            <a:pPr>
              <a:lnSpc>
                <a:spcPct val="100000"/>
              </a:lnSpc>
            </a:pPr>
            <a:r>
              <a:rPr lang="es-ES" sz="2800" spc="-1" strike="noStrike">
                <a:solidFill>
                  <a:srgbClr val="00cc00"/>
                </a:solidFill>
                <a:uFill>
                  <a:solidFill>
                    <a:srgbClr val="ffffff"/>
                  </a:solidFill>
                </a:uFill>
                <a:latin typeface="Calibri"/>
              </a:rPr>
              <a:t>Rompieron el cristal jugando con la pelota</a:t>
            </a:r>
            <a:r>
              <a:rPr lang="es-ES" sz="2800" spc="-1" strike="noStrike">
                <a:solidFill>
                  <a:srgbClr val="000000"/>
                </a:solidFill>
                <a:uFill>
                  <a:solidFill>
                    <a:srgbClr val="ffffff"/>
                  </a:solidFill>
                </a:uFill>
                <a:latin typeface="Calibri"/>
              </a:rPr>
              <a:t> </a:t>
            </a:r>
            <a:r>
              <a:rPr lang="es-ES" sz="2800" spc="-1" strike="noStrike">
                <a:solidFill>
                  <a:srgbClr val="000000"/>
                </a:solidFill>
                <a:uFill>
                  <a:solidFill>
                    <a:srgbClr val="ffffff"/>
                  </a:solidFill>
                </a:uFill>
                <a:latin typeface="Wingdings"/>
              </a:rPr>
              <a:t></a:t>
            </a:r>
            <a:r>
              <a:rPr lang="es-ES" sz="2800" spc="-1" strike="noStrike">
                <a:solidFill>
                  <a:srgbClr val="000000"/>
                </a:solidFill>
                <a:uFill>
                  <a:solidFill>
                    <a:srgbClr val="ffffff"/>
                  </a:solidFill>
                </a:uFill>
                <a:latin typeface="Calibri"/>
              </a:rPr>
              <a:t> ¿cómo rompieron el cristal? Jugando con la pelota.</a:t>
            </a:r>
            <a:endParaRPr lang="es-ES" sz="1800" spc="-1" strike="noStrike">
              <a:solidFill>
                <a:srgbClr val="000000"/>
              </a:solidFill>
              <a:uFill>
                <a:solidFill>
                  <a:srgbClr val="ffffff"/>
                </a:solidFill>
              </a:uFill>
              <a:latin typeface="Arial"/>
            </a:endParaRPr>
          </a:p>
          <a:p>
            <a:pPr>
              <a:lnSpc>
                <a:spcPct val="100000"/>
              </a:lnSpc>
            </a:pPr>
            <a:r>
              <a:rPr lang="es-ES" sz="2800" spc="-1" strike="noStrike">
                <a:solidFill>
                  <a:srgbClr val="00cc00"/>
                </a:solidFill>
                <a:uFill>
                  <a:solidFill>
                    <a:srgbClr val="ffffff"/>
                  </a:solidFill>
                </a:uFill>
                <a:latin typeface="Calibri"/>
              </a:rPr>
              <a:t>¿Y teniendo tanto dinero van a ese hotelucho? </a:t>
            </a:r>
            <a:r>
              <a:rPr lang="es-ES" sz="2800" spc="-1" strike="noStrike">
                <a:solidFill>
                  <a:srgbClr val="000000"/>
                </a:solidFill>
                <a:uFill>
                  <a:solidFill>
                    <a:srgbClr val="ffffff"/>
                  </a:solidFill>
                </a:uFill>
                <a:latin typeface="Wingdings"/>
              </a:rPr>
              <a:t></a:t>
            </a:r>
            <a:r>
              <a:rPr lang="es-ES" sz="2800" spc="-1" strike="noStrike">
                <a:solidFill>
                  <a:srgbClr val="000000"/>
                </a:solidFill>
                <a:uFill>
                  <a:solidFill>
                    <a:srgbClr val="ffffff"/>
                  </a:solidFill>
                </a:uFill>
                <a:latin typeface="Calibri"/>
              </a:rPr>
              <a:t> Aunque tienen tanto dinero. Denota sorpresa y es un uso correcto del gerundio frecuente en la lengua coloquial.</a:t>
            </a:r>
            <a:endParaRPr lang="es-ES" sz="1800" spc="-1" strike="noStrike">
              <a:solidFill>
                <a:srgbClr val="000000"/>
              </a:solidFill>
              <a:uFill>
                <a:solidFill>
                  <a:srgbClr val="ffffff"/>
                </a:solidFill>
              </a:uFill>
              <a:latin typeface="Arial"/>
            </a:endParaRPr>
          </a:p>
          <a:p>
            <a:pPr>
              <a:lnSpc>
                <a:spcPct val="100000"/>
              </a:lnSpc>
            </a:pPr>
            <a:r>
              <a:rPr lang="es-ES" sz="2800" spc="-1" strike="noStrike">
                <a:solidFill>
                  <a:srgbClr val="00cc00"/>
                </a:solidFill>
                <a:uFill>
                  <a:solidFill>
                    <a:srgbClr val="ffffff"/>
                  </a:solidFill>
                </a:uFill>
                <a:latin typeface="Calibri"/>
              </a:rPr>
              <a:t>Teniendo en cuenta lo expuesto hasta ahora, podemos llegar a la conclusión…</a:t>
            </a:r>
            <a:r>
              <a:rPr lang="es-ES" sz="2800" spc="-1" strike="noStrike">
                <a:solidFill>
                  <a:srgbClr val="000000"/>
                </a:solidFill>
                <a:uFill>
                  <a:solidFill>
                    <a:srgbClr val="ffffff"/>
                  </a:solidFill>
                </a:uFill>
                <a:latin typeface="Calibri"/>
              </a:rPr>
              <a:t> </a:t>
            </a:r>
            <a:r>
              <a:rPr lang="es-ES" sz="2800" spc="-1" strike="noStrike">
                <a:solidFill>
                  <a:srgbClr val="000000"/>
                </a:solidFill>
                <a:uFill>
                  <a:solidFill>
                    <a:srgbClr val="ffffff"/>
                  </a:solidFill>
                </a:uFill>
                <a:latin typeface="Wingdings"/>
              </a:rPr>
              <a:t></a:t>
            </a:r>
            <a:r>
              <a:rPr lang="es-ES" sz="2800" spc="-1" strike="noStrike">
                <a:solidFill>
                  <a:srgbClr val="000000"/>
                </a:solidFill>
                <a:uFill>
                  <a:solidFill>
                    <a:srgbClr val="ffffff"/>
                  </a:solidFill>
                </a:uFill>
                <a:latin typeface="Calibri"/>
              </a:rPr>
              <a:t> ¿cómo llegamos a esa conclusión? Teniendo en cuenta que…</a:t>
            </a:r>
            <a:endParaRPr lang="es-ES" sz="18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p>
            <a:pPr>
              <a:lnSpc>
                <a:spcPct val="90000"/>
              </a:lnSpc>
            </a:pPr>
            <a:r>
              <a:rPr lang="es-ES" sz="4400" spc="-1" strike="noStrike">
                <a:solidFill>
                  <a:srgbClr val="000000"/>
                </a:solidFill>
                <a:uFill>
                  <a:solidFill>
                    <a:srgbClr val="ffffff"/>
                  </a:solidFill>
                </a:uFill>
                <a:latin typeface="Calibri Light"/>
              </a:rPr>
              <a:t>Uso incorrecto del gerundio: gerundio de posterioridad</a:t>
            </a:r>
            <a:endParaRPr lang="es-ES" sz="1800" spc="-1" strike="noStrike">
              <a:solidFill>
                <a:srgbClr val="000000"/>
              </a:solidFill>
              <a:uFill>
                <a:solidFill>
                  <a:srgbClr val="ffffff"/>
                </a:solidFill>
              </a:uFill>
              <a:latin typeface="Arial"/>
            </a:endParaRPr>
          </a:p>
        </p:txBody>
      </p:sp>
      <p:sp>
        <p:nvSpPr>
          <p:cNvPr id="80"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Hay que evitar el frecuente gerundio de posterioridad, en que la acción del gerundio es posterior a la del verbo principal:</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 </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cc0000"/>
                </a:solidFill>
                <a:uFill>
                  <a:solidFill>
                    <a:srgbClr val="ffffff"/>
                  </a:solidFill>
                </a:uFill>
                <a:latin typeface="Calibri"/>
              </a:rPr>
              <a:t>*se cayó, rompiéndose la pierna</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cc0000"/>
                </a:solidFill>
                <a:uFill>
                  <a:solidFill>
                    <a:srgbClr val="ffffff"/>
                  </a:solidFill>
                </a:uFill>
                <a:latin typeface="Calibri"/>
              </a:rPr>
              <a:t>*llamaban a la puerta, introduciendo después el pie entre el marco y la puerta</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cc0000"/>
                </a:solidFill>
                <a:uFill>
                  <a:solidFill>
                    <a:srgbClr val="ffffff"/>
                  </a:solidFill>
                </a:uFill>
                <a:latin typeface="Calibri"/>
              </a:rPr>
              <a:t>*Haremos un análisis de la bibliografía, pasando posteriormente a exponer nuestras conclusiones</a:t>
            </a:r>
            <a:endParaRPr lang="es-ES" sz="18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p>
            <a:pPr>
              <a:lnSpc>
                <a:spcPct val="90000"/>
              </a:lnSpc>
            </a:pPr>
            <a:r>
              <a:rPr lang="es-ES" sz="4400" spc="-1" strike="noStrike">
                <a:solidFill>
                  <a:srgbClr val="000000"/>
                </a:solidFill>
                <a:uFill>
                  <a:solidFill>
                    <a:srgbClr val="ffffff"/>
                  </a:solidFill>
                </a:uFill>
                <a:latin typeface="Calibri Light"/>
              </a:rPr>
              <a:t>Uso </a:t>
            </a:r>
            <a:r>
              <a:rPr lang="es-ES" sz="4400" spc="-1" strike="noStrike">
                <a:solidFill>
                  <a:srgbClr val="000000"/>
                </a:solidFill>
                <a:uFill>
                  <a:solidFill>
                    <a:srgbClr val="ffffff"/>
                  </a:solidFill>
                </a:uFill>
                <a:latin typeface="Calibri Light"/>
              </a:rPr>
              <a:t>incorrecto</a:t>
            </a:r>
            <a:r>
              <a:rPr lang="es-ES" sz="4400" spc="-1" strike="noStrike">
                <a:solidFill>
                  <a:srgbClr val="000000"/>
                </a:solidFill>
                <a:uFill>
                  <a:solidFill>
                    <a:srgbClr val="ffffff"/>
                  </a:solidFill>
                </a:uFill>
                <a:latin typeface="Calibri Light"/>
              </a:rPr>
              <a:t> del gerundio: gerundio complemento del nombre</a:t>
            </a:r>
            <a:endParaRPr lang="es-ES" sz="1800" spc="-1" strike="noStrike">
              <a:solidFill>
                <a:srgbClr val="000000"/>
              </a:solidFill>
              <a:uFill>
                <a:solidFill>
                  <a:srgbClr val="ffffff"/>
                </a:solidFill>
              </a:uFill>
              <a:latin typeface="Arial"/>
            </a:endParaRPr>
          </a:p>
        </p:txBody>
      </p:sp>
      <p:sp>
        <p:nvSpPr>
          <p:cNvPr id="82"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Otro error frecuente es usar el gerundio como complemento del nombre:</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 </a:t>
            </a:r>
            <a:endParaRPr lang="es-ES" sz="1800" spc="-1" strike="noStrike">
              <a:solidFill>
                <a:srgbClr val="000000"/>
              </a:solidFill>
              <a:uFill>
                <a:solidFill>
                  <a:srgbClr val="ffffff"/>
                </a:solidFill>
              </a:uFill>
              <a:latin typeface="Arial"/>
            </a:endParaRPr>
          </a:p>
          <a:p>
            <a:pPr>
              <a:lnSpc>
                <a:spcPct val="100000"/>
              </a:lnSpc>
            </a:pPr>
            <a:r>
              <a:rPr lang="es-ES" sz="2800" spc="-1" strike="noStrike">
                <a:solidFill>
                  <a:srgbClr val="ff3333"/>
                </a:solidFill>
                <a:uFill>
                  <a:solidFill>
                    <a:srgbClr val="ffffff"/>
                  </a:solidFill>
                </a:uFill>
                <a:latin typeface="Calibri"/>
              </a:rPr>
              <a:t>*la carta contando todo esto llegó el lunes</a:t>
            </a:r>
            <a:endParaRPr lang="es-ES" sz="1800" spc="-1" strike="noStrike">
              <a:solidFill>
                <a:srgbClr val="000000"/>
              </a:solidFill>
              <a:uFill>
                <a:solidFill>
                  <a:srgbClr val="ffffff"/>
                </a:solidFill>
              </a:uFill>
              <a:latin typeface="Arial"/>
            </a:endParaRPr>
          </a:p>
          <a:p>
            <a:pPr>
              <a:lnSpc>
                <a:spcPct val="100000"/>
              </a:lnSpc>
            </a:pPr>
            <a:r>
              <a:rPr lang="es-ES" sz="2800" spc="-1" strike="noStrike">
                <a:solidFill>
                  <a:srgbClr val="ff3333"/>
                </a:solidFill>
                <a:uFill>
                  <a:solidFill>
                    <a:srgbClr val="ffffff"/>
                  </a:solidFill>
                </a:uFill>
                <a:latin typeface="Calibri"/>
              </a:rPr>
              <a:t>*la ley prohibiendo el blanqueo de capitales…</a:t>
            </a:r>
            <a:endParaRPr lang="es-ES" sz="1800" spc="-1" strike="noStrike">
              <a:solidFill>
                <a:srgbClr val="000000"/>
              </a:solidFill>
              <a:uFill>
                <a:solidFill>
                  <a:srgbClr val="ffffff"/>
                </a:solidFill>
              </a:uFill>
              <a:latin typeface="Arial"/>
            </a:endParaRPr>
          </a:p>
          <a:p>
            <a:pPr>
              <a:lnSpc>
                <a:spcPct val="100000"/>
              </a:lnSpc>
            </a:pPr>
            <a:r>
              <a:rPr lang="es-ES" sz="2800" spc="-1" strike="noStrike">
                <a:solidFill>
                  <a:srgbClr val="ff3333"/>
                </a:solidFill>
                <a:uFill>
                  <a:solidFill>
                    <a:srgbClr val="ffffff"/>
                  </a:solidFill>
                </a:uFill>
                <a:latin typeface="Calibri"/>
              </a:rPr>
              <a:t>*Llegó una caja conteniendo libros </a:t>
            </a:r>
            <a:endParaRPr lang="es-ES" sz="1800" spc="-1" strike="noStrike">
              <a:solidFill>
                <a:srgbClr val="000000"/>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3"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p>
            <a:r>
              <a:rPr lang="es-ES" sz="4400" spc="-1" strike="noStrike">
                <a:solidFill>
                  <a:srgbClr val="000000"/>
                </a:solidFill>
                <a:uFill>
                  <a:solidFill>
                    <a:srgbClr val="ffffff"/>
                  </a:solidFill>
                </a:uFill>
                <a:latin typeface="Calibri Light"/>
              </a:rPr>
              <a:t>Uso incorrecto del gerundio: gerundio cuyo sujeto es otro que el del verbo principal</a:t>
            </a:r>
            <a:endParaRPr lang="es-ES" sz="1800" spc="-1" strike="noStrike">
              <a:solidFill>
                <a:srgbClr val="000000"/>
              </a:solidFill>
              <a:uFill>
                <a:solidFill>
                  <a:srgbClr val="ffffff"/>
                </a:solidFill>
              </a:uFill>
              <a:latin typeface="Calibri Light"/>
            </a:endParaRPr>
          </a:p>
        </p:txBody>
      </p:sp>
      <p:sp>
        <p:nvSpPr>
          <p:cNvPr id="84"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Este error no es tan frecuente, pero también se ve. Se da cuando el gerundio no tiene el mismo sujeto que el verbo principal (el que tiene forma personal) de la oración. Este cambio de sujeto solo está permitido en un caso: verbos de 'ver' y 'oír'. </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 </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Correcto:</a:t>
            </a:r>
            <a:r>
              <a:rPr lang="es-ES" sz="2800" spc="-1" strike="noStrike">
                <a:solidFill>
                  <a:srgbClr val="00cc00"/>
                </a:solidFill>
                <a:uFill>
                  <a:solidFill>
                    <a:srgbClr val="ffffff"/>
                  </a:solidFill>
                </a:uFill>
                <a:latin typeface="Calibri"/>
              </a:rPr>
              <a:t> (yo) la vi saliendo (yo o ella) del cine </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Incorrecto: </a:t>
            </a:r>
            <a:r>
              <a:rPr lang="es-ES" sz="2800" spc="-1" strike="noStrike">
                <a:solidFill>
                  <a:srgbClr val="ff3333"/>
                </a:solidFill>
                <a:uFill>
                  <a:solidFill>
                    <a:srgbClr val="ffffff"/>
                  </a:solidFill>
                </a:uFill>
                <a:latin typeface="Calibri"/>
              </a:rPr>
              <a:t>*los alumnos crean su propio conocimiento, facilitando así el desarrollo de todos de forma óptima</a:t>
            </a:r>
            <a:r>
              <a:rPr lang="es-ES" sz="2800" spc="-1" strike="noStrike">
                <a:solidFill>
                  <a:srgbClr val="000000"/>
                </a:solidFill>
                <a:uFill>
                  <a:solidFill>
                    <a:srgbClr val="ffffff"/>
                  </a:solidFill>
                </a:uFill>
                <a:latin typeface="Calibri"/>
              </a:rPr>
              <a:t> [¿quién o qué facilita? No los alumnos]</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Incorrecto: </a:t>
            </a:r>
            <a:r>
              <a:rPr lang="es-ES" sz="2800" spc="-1" strike="noStrike">
                <a:solidFill>
                  <a:srgbClr val="ff3333"/>
                </a:solidFill>
                <a:uFill>
                  <a:solidFill>
                    <a:srgbClr val="ffffff"/>
                  </a:solidFill>
                </a:uFill>
                <a:latin typeface="Calibri"/>
              </a:rPr>
              <a:t>*los estudiantes necesitan hablar inglés, llegando a ser considerado algo imprescindible </a:t>
            </a:r>
            <a:r>
              <a:rPr lang="es-ES" sz="2800" spc="-1" strike="noStrike">
                <a:solidFill>
                  <a:srgbClr val="000000"/>
                </a:solidFill>
                <a:uFill>
                  <a:solidFill>
                    <a:srgbClr val="ffffff"/>
                  </a:solidFill>
                </a:uFill>
                <a:latin typeface="Calibri"/>
              </a:rPr>
              <a:t>[¿quién o qué llega a ser considerado imprescindible? No los estudiantes]</a:t>
            </a:r>
            <a:endParaRPr lang="es-ES" sz="18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p>
            <a:pPr>
              <a:lnSpc>
                <a:spcPct val="90000"/>
              </a:lnSpc>
            </a:pPr>
            <a:r>
              <a:rPr lang="es-ES" sz="4400" spc="-1" strike="noStrike">
                <a:solidFill>
                  <a:srgbClr val="000000"/>
                </a:solidFill>
                <a:uFill>
                  <a:solidFill>
                    <a:srgbClr val="ffffff"/>
                  </a:solidFill>
                </a:uFill>
                <a:latin typeface="Calibri Light"/>
              </a:rPr>
              <a:t>Uso desaconsejado del gerundio: gerundio que no es una circunstancia del verbo principal</a:t>
            </a:r>
            <a:endParaRPr lang="es-ES" sz="1800" spc="-1" strike="noStrike">
              <a:solidFill>
                <a:srgbClr val="000000"/>
              </a:solidFill>
              <a:uFill>
                <a:solidFill>
                  <a:srgbClr val="ffffff"/>
                </a:solidFill>
              </a:uFill>
              <a:latin typeface="Arial"/>
            </a:endParaRPr>
          </a:p>
        </p:txBody>
      </p:sp>
      <p:sp>
        <p:nvSpPr>
          <p:cNvPr id="86"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 </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No se considera adecuado usar gerundio si este es simplemente sustituible por </a:t>
            </a:r>
            <a:r>
              <a:rPr i="1" lang="es-ES" sz="2800" spc="-1" strike="noStrike">
                <a:solidFill>
                  <a:srgbClr val="000000"/>
                </a:solidFill>
                <a:uFill>
                  <a:solidFill>
                    <a:srgbClr val="ffffff"/>
                  </a:solidFill>
                </a:uFill>
                <a:latin typeface="Calibri"/>
              </a:rPr>
              <a:t>y</a:t>
            </a:r>
            <a:r>
              <a:rPr lang="es-ES" sz="2800" spc="-1" strike="noStrike">
                <a:solidFill>
                  <a:srgbClr val="000000"/>
                </a:solidFill>
                <a:uFill>
                  <a:solidFill>
                    <a:srgbClr val="ffffff"/>
                  </a:solidFill>
                </a:uFill>
                <a:latin typeface="Calibri"/>
              </a:rPr>
              <a:t> + verbo conjugado:</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 </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Los Téllez llegaron a Villaperalejos en el siglo XV, siendo esta familia la más antigua del municipio.</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Esta planta es endémica de esta zona, empleándose como medicina antiguamente</a:t>
            </a:r>
            <a:endParaRPr lang="es-ES" sz="1800" spc="-1" strike="noStrike">
              <a:solidFill>
                <a:srgbClr val="000000"/>
              </a:solidFill>
              <a:uFill>
                <a:solidFill>
                  <a:srgbClr val="ffffff"/>
                </a:solidFill>
              </a:uFill>
              <a:latin typeface="Arial"/>
            </a:endParaRPr>
          </a:p>
          <a:p>
            <a:pPr>
              <a:lnSpc>
                <a:spcPct val="90000"/>
              </a:lnSpc>
            </a:pPr>
            <a:endParaRPr lang="es-ES" sz="1800" spc="-1" strike="noStrike">
              <a:solidFill>
                <a:srgbClr val="000000"/>
              </a:solidFill>
              <a:uFill>
                <a:solidFill>
                  <a:srgbClr val="ffffff"/>
                </a:solidFill>
              </a:uFill>
              <a:latin typeface="Arial"/>
            </a:endParaRPr>
          </a:p>
          <a:p>
            <a:pPr>
              <a:lnSpc>
                <a:spcPct val="100000"/>
              </a:lnSpc>
            </a:pPr>
            <a:endParaRPr lang="es-ES" sz="18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p>
            <a:pPr>
              <a:lnSpc>
                <a:spcPct val="90000"/>
              </a:lnSpc>
            </a:pPr>
            <a:r>
              <a:rPr lang="es-ES" sz="4400" spc="-1" strike="noStrike">
                <a:solidFill>
                  <a:srgbClr val="000000"/>
                </a:solidFill>
                <a:uFill>
                  <a:solidFill>
                    <a:srgbClr val="ffffff"/>
                  </a:solidFill>
                </a:uFill>
                <a:latin typeface="Calibri Light"/>
              </a:rPr>
              <a:t>¿Corriges o lo dejas así?</a:t>
            </a:r>
            <a:endParaRPr lang="es-ES" sz="1800" spc="-1" strike="noStrike">
              <a:solidFill>
                <a:srgbClr val="000000"/>
              </a:solidFill>
              <a:uFill>
                <a:solidFill>
                  <a:srgbClr val="ffffff"/>
                </a:solidFill>
              </a:uFill>
              <a:latin typeface="Arial"/>
            </a:endParaRPr>
          </a:p>
        </p:txBody>
      </p:sp>
      <p:sp>
        <p:nvSpPr>
          <p:cNvPr id="88"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La salvia tiene usos ornamentales y medicinales, empleándose igualmente como condimento.</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Yendo sin abrigo vas a coger un resfriado.</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La vi saliendo del cine.</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Siempre habla moviendo mucho las manos.</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Se han aplicado las leyes regulando las condiciones de trabajo.</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0000"/>
                </a:solidFill>
                <a:uFill>
                  <a:solidFill>
                    <a:srgbClr val="ffffff"/>
                  </a:solidFill>
                </a:uFill>
                <a:latin typeface="Calibri"/>
              </a:rPr>
              <a:t>Tiró el vaso contra la pared, rompiéndolo en mil pedazos </a:t>
            </a:r>
            <a:r>
              <a:rPr lang="es-ES" sz="2800" spc="-1" strike="noStrike">
                <a:solidFill>
                  <a:srgbClr val="000000"/>
                </a:solidFill>
                <a:uFill>
                  <a:solidFill>
                    <a:srgbClr val="ffffff"/>
                  </a:solidFill>
                </a:uFill>
                <a:latin typeface="Calibri"/>
              </a:rPr>
              <a:t>	</a:t>
            </a:r>
            <a:r>
              <a:rPr lang="es-ES" sz="2800" spc="-1" strike="noStrike">
                <a:solidFill>
                  <a:srgbClr val="000000"/>
                </a:solidFill>
                <a:uFill>
                  <a:solidFill>
                    <a:srgbClr val="ffffff"/>
                  </a:solidFill>
                </a:uFill>
                <a:latin typeface="Calibri"/>
              </a:rPr>
              <a:t> </a:t>
            </a:r>
            <a:endParaRPr lang="es-ES" sz="1800" spc="-1" strike="noStrike">
              <a:solidFill>
                <a:srgbClr val="000000"/>
              </a:solidFill>
              <a:uFill>
                <a:solidFill>
                  <a:srgbClr val="ffffff"/>
                </a:solidFill>
              </a:uFill>
              <a:latin typeface="Arial"/>
            </a:endParaRPr>
          </a:p>
          <a:p>
            <a:pPr>
              <a:lnSpc>
                <a:spcPct val="90000"/>
              </a:lnSpc>
            </a:pPr>
            <a:endParaRPr lang="es-ES" sz="1800" spc="-1" strike="noStrike">
              <a:solidFill>
                <a:srgbClr val="000000"/>
              </a:solidFill>
              <a:uFill>
                <a:solidFill>
                  <a:srgbClr val="ffffff"/>
                </a:solidFill>
              </a:uFill>
              <a:latin typeface="Arial"/>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p>
            <a:pPr>
              <a:lnSpc>
                <a:spcPct val="90000"/>
              </a:lnSpc>
            </a:pPr>
            <a:r>
              <a:rPr lang="es-ES" sz="4400" spc="-1" strike="noStrike">
                <a:solidFill>
                  <a:srgbClr val="000000"/>
                </a:solidFill>
                <a:uFill>
                  <a:solidFill>
                    <a:srgbClr val="ffffff"/>
                  </a:solidFill>
                </a:uFill>
                <a:latin typeface="Calibri Light"/>
              </a:rPr>
              <a:t>¿Corriges o lo dejas así?</a:t>
            </a:r>
            <a:endParaRPr lang="es-ES" sz="1800" spc="-1" strike="noStrike">
              <a:solidFill>
                <a:srgbClr val="000000"/>
              </a:solidFill>
              <a:uFill>
                <a:solidFill>
                  <a:srgbClr val="ffffff"/>
                </a:solidFill>
              </a:uFill>
              <a:latin typeface="Arial"/>
            </a:endParaRPr>
          </a:p>
        </p:txBody>
      </p:sp>
      <p:sp>
        <p:nvSpPr>
          <p:cNvPr id="90"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p>
            <a:pPr marL="228600" indent="-227880">
              <a:lnSpc>
                <a:spcPct val="90000"/>
              </a:lnSpc>
              <a:buClr>
                <a:srgbClr val="000000"/>
              </a:buClr>
              <a:buFont typeface="Arial"/>
              <a:buChar char="•"/>
            </a:pPr>
            <a:r>
              <a:rPr lang="es-ES" sz="2800" spc="-1" strike="noStrike">
                <a:solidFill>
                  <a:srgbClr val="ff6600"/>
                </a:solidFill>
                <a:uFill>
                  <a:solidFill>
                    <a:srgbClr val="ffffff"/>
                  </a:solidFill>
                </a:uFill>
                <a:latin typeface="Calibri"/>
              </a:rPr>
              <a:t>La salvia tiene usos ornamentales y medicinales, empleándose igualmente como condimento.</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cc00"/>
                </a:solidFill>
                <a:uFill>
                  <a:solidFill>
                    <a:srgbClr val="ffffff"/>
                  </a:solidFill>
                </a:uFill>
                <a:latin typeface="Calibri"/>
              </a:rPr>
              <a:t>Yendo sin abrigo vas a coger un resfriado.</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cc00"/>
                </a:solidFill>
                <a:uFill>
                  <a:solidFill>
                    <a:srgbClr val="ffffff"/>
                  </a:solidFill>
                </a:uFill>
                <a:latin typeface="Calibri"/>
              </a:rPr>
              <a:t>La vi saliendo del cine.</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00cc00"/>
                </a:solidFill>
                <a:uFill>
                  <a:solidFill>
                    <a:srgbClr val="ffffff"/>
                  </a:solidFill>
                </a:uFill>
                <a:latin typeface="Calibri"/>
              </a:rPr>
              <a:t>Siempre habla moviendo mucho las manos.</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ff3333"/>
                </a:solidFill>
                <a:uFill>
                  <a:solidFill>
                    <a:srgbClr val="ffffff"/>
                  </a:solidFill>
                </a:uFill>
                <a:latin typeface="Calibri"/>
              </a:rPr>
              <a:t>Se han aplicado las leyes regulando las condiciones de trabajo.</a:t>
            </a:r>
            <a:endParaRPr lang="es-ES" sz="1800" spc="-1" strike="noStrike">
              <a:solidFill>
                <a:srgbClr val="000000"/>
              </a:solidFill>
              <a:uFill>
                <a:solidFill>
                  <a:srgbClr val="ffffff"/>
                </a:solidFill>
              </a:uFill>
              <a:latin typeface="Arial"/>
            </a:endParaRPr>
          </a:p>
          <a:p>
            <a:pPr marL="228600" indent="-227880">
              <a:lnSpc>
                <a:spcPct val="90000"/>
              </a:lnSpc>
              <a:buClr>
                <a:srgbClr val="000000"/>
              </a:buClr>
              <a:buFont typeface="Arial"/>
              <a:buChar char="•"/>
            </a:pPr>
            <a:r>
              <a:rPr lang="es-ES" sz="2800" spc="-1" strike="noStrike">
                <a:solidFill>
                  <a:srgbClr val="ff3333"/>
                </a:solidFill>
                <a:uFill>
                  <a:solidFill>
                    <a:srgbClr val="ffffff"/>
                  </a:solidFill>
                </a:uFill>
                <a:latin typeface="Calibri"/>
              </a:rPr>
              <a:t>Tiró el vaso contra la pared, rompiéndolo en mil pedazos </a:t>
            </a:r>
            <a:r>
              <a:rPr lang="es-ES" sz="2800" spc="-1" strike="noStrike">
                <a:solidFill>
                  <a:srgbClr val="ff3333"/>
                </a:solidFill>
                <a:uFill>
                  <a:solidFill>
                    <a:srgbClr val="ffffff"/>
                  </a:solidFill>
                </a:uFill>
                <a:latin typeface="Calibri"/>
              </a:rPr>
              <a:t>	</a:t>
            </a:r>
            <a:r>
              <a:rPr lang="es-ES" sz="2800" spc="-1" strike="noStrike">
                <a:solidFill>
                  <a:srgbClr val="ff3333"/>
                </a:solidFill>
                <a:uFill>
                  <a:solidFill>
                    <a:srgbClr val="ffffff"/>
                  </a:solidFill>
                </a:uFill>
                <a:latin typeface="Calibri"/>
              </a:rPr>
              <a:t> </a:t>
            </a:r>
            <a:endParaRPr lang="es-ES" sz="1800" spc="-1" strike="noStrike">
              <a:solidFill>
                <a:srgbClr val="000000"/>
              </a:solidFill>
              <a:uFill>
                <a:solidFill>
                  <a:srgbClr val="ffffff"/>
                </a:solidFill>
              </a:uFill>
              <a:latin typeface="Arial"/>
            </a:endParaRPr>
          </a:p>
          <a:p>
            <a:pPr>
              <a:lnSpc>
                <a:spcPct val="90000"/>
              </a:lnSpc>
            </a:pPr>
            <a:endParaRPr lang="es-ES" sz="1800" spc="-1" strike="noStrike">
              <a:solidFill>
                <a:srgbClr val="000000"/>
              </a:solidFill>
              <a:uFill>
                <a:solidFill>
                  <a:srgbClr val="ffffff"/>
                </a:solidFill>
              </a:uFill>
              <a:latin typeface="Arial"/>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22</TotalTime>
  <Application>LibreOffice/5.0.4.2$Windows_x86 LibreOffice_project/2b9802c1994aa0b7dc6079e128979269cf95bc78</Application>
  <Paragraphs>37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2016-02-11T18:32:23Z</dcterms:created>
  <dc:creator>anaxagoras</dc:creator>
  <dc:language>es-ES</dc:language>
  <dcterms:modified xsi:type="dcterms:W3CDTF">2016-02-17T18:27:19Z</dcterms:modified>
  <cp:revision>7</cp:revision>
  <dc:title>Gerundio: uso y abuso</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Panorámica</vt:lpwstr>
  </property>
  <property fmtid="{D5CDD505-2E9C-101B-9397-08002B2CF9AE}" pid="9" name="ScaleCrop">
    <vt:bool>0</vt:bool>
  </property>
  <property fmtid="{D5CDD505-2E9C-101B-9397-08002B2CF9AE}" pid="10" name="ShareDoc">
    <vt:bool>0</vt:bool>
  </property>
  <property fmtid="{D5CDD505-2E9C-101B-9397-08002B2CF9AE}" pid="11" name="Slides">
    <vt:i4>8</vt:i4>
  </property>
</Properties>
</file>